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41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A0FB6-715D-447D-9F58-FCD12A928999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207B0-A4A5-42F4-89C9-603DF755F436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A0FB6-715D-447D-9F58-FCD12A928999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207B0-A4A5-42F4-89C9-603DF755F436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A0FB6-715D-447D-9F58-FCD12A928999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207B0-A4A5-42F4-89C9-603DF755F436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A0FB6-715D-447D-9F58-FCD12A928999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207B0-A4A5-42F4-89C9-603DF755F436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A0FB6-715D-447D-9F58-FCD12A928999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207B0-A4A5-42F4-89C9-603DF755F436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A0FB6-715D-447D-9F58-FCD12A928999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207B0-A4A5-42F4-89C9-603DF755F436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A0FB6-715D-447D-9F58-FCD12A928999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207B0-A4A5-42F4-89C9-603DF755F436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A0FB6-715D-447D-9F58-FCD12A928999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207B0-A4A5-42F4-89C9-603DF755F436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A0FB6-715D-447D-9F58-FCD12A928999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207B0-A4A5-42F4-89C9-603DF755F436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A0FB6-715D-447D-9F58-FCD12A928999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207B0-A4A5-42F4-89C9-603DF755F436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A0FB6-715D-447D-9F58-FCD12A928999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207B0-A4A5-42F4-89C9-603DF755F436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A0FB6-715D-447D-9F58-FCD12A928999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207B0-A4A5-42F4-89C9-603DF755F436}" type="slidenum">
              <a:rPr lang="es-VE" smtClean="0"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CEI ISLA TESORO\colegio isla tsoro\Lista de utiles y uso diario,requisitos\LISTA DE PREESCOLAR 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163" y="0"/>
            <a:ext cx="6888163" cy="103743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1</cp:revision>
  <dcterms:created xsi:type="dcterms:W3CDTF">2017-07-09T14:51:36Z</dcterms:created>
  <dcterms:modified xsi:type="dcterms:W3CDTF">2017-07-09T14:51:46Z</dcterms:modified>
</cp:coreProperties>
</file>