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1410" y="1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8F606-A677-4B34-A7AE-8D6B786E7C79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5F4D-994A-4843-9D4D-6A34C8F22C53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8F606-A677-4B34-A7AE-8D6B786E7C79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5F4D-994A-4843-9D4D-6A34C8F22C53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8F606-A677-4B34-A7AE-8D6B786E7C79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5F4D-994A-4843-9D4D-6A34C8F22C53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8F606-A677-4B34-A7AE-8D6B786E7C79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5F4D-994A-4843-9D4D-6A34C8F22C53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8F606-A677-4B34-A7AE-8D6B786E7C79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5F4D-994A-4843-9D4D-6A34C8F22C53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8F606-A677-4B34-A7AE-8D6B786E7C79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5F4D-994A-4843-9D4D-6A34C8F22C53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8F606-A677-4B34-A7AE-8D6B786E7C79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5F4D-994A-4843-9D4D-6A34C8F22C53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8F606-A677-4B34-A7AE-8D6B786E7C79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5F4D-994A-4843-9D4D-6A34C8F22C53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8F606-A677-4B34-A7AE-8D6B786E7C79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5F4D-994A-4843-9D4D-6A34C8F22C53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8F606-A677-4B34-A7AE-8D6B786E7C79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5F4D-994A-4843-9D4D-6A34C8F22C53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8F606-A677-4B34-A7AE-8D6B786E7C79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5F4D-994A-4843-9D4D-6A34C8F22C53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8F606-A677-4B34-A7AE-8D6B786E7C79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35F4D-994A-4843-9D4D-6A34C8F22C53}" type="slidenum">
              <a:rPr lang="es-VE" smtClean="0"/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V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CEI ISLA TESORO\colegio isla tsoro\Lista de utiles y uso diario,requisitos\LISTA DE PREESCOLAR 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858000" cy="1035847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1</cp:revision>
  <dcterms:created xsi:type="dcterms:W3CDTF">2017-07-09T14:54:12Z</dcterms:created>
  <dcterms:modified xsi:type="dcterms:W3CDTF">2017-07-09T14:54:53Z</dcterms:modified>
</cp:coreProperties>
</file>