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1410" y="18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B19A4-4246-4BB1-A5EA-3C99CAEABD7F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E9E57-295E-4012-B89A-DBBFDBD7DC4F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B19A4-4246-4BB1-A5EA-3C99CAEABD7F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E9E57-295E-4012-B89A-DBBFDBD7DC4F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B19A4-4246-4BB1-A5EA-3C99CAEABD7F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E9E57-295E-4012-B89A-DBBFDBD7DC4F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B19A4-4246-4BB1-A5EA-3C99CAEABD7F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E9E57-295E-4012-B89A-DBBFDBD7DC4F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B19A4-4246-4BB1-A5EA-3C99CAEABD7F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E9E57-295E-4012-B89A-DBBFDBD7DC4F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B19A4-4246-4BB1-A5EA-3C99CAEABD7F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E9E57-295E-4012-B89A-DBBFDBD7DC4F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B19A4-4246-4BB1-A5EA-3C99CAEABD7F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E9E57-295E-4012-B89A-DBBFDBD7DC4F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B19A4-4246-4BB1-A5EA-3C99CAEABD7F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E9E57-295E-4012-B89A-DBBFDBD7DC4F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B19A4-4246-4BB1-A5EA-3C99CAEABD7F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E9E57-295E-4012-B89A-DBBFDBD7DC4F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B19A4-4246-4BB1-A5EA-3C99CAEABD7F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E9E57-295E-4012-B89A-DBBFDBD7DC4F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V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B19A4-4246-4BB1-A5EA-3C99CAEABD7F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E9E57-295E-4012-B89A-DBBFDBD7DC4F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DB19A4-4246-4BB1-A5EA-3C99CAEABD7F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FE9E57-295E-4012-B89A-DBBFDBD7DC4F}" type="slidenum">
              <a:rPr lang="es-VE" smtClean="0"/>
              <a:t>‹Nº›</a:t>
            </a:fld>
            <a:endParaRPr lang="es-V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V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CEI ISLA TESORO\colegio isla tsoro\Lista de utiles y uso diario,requisitos\LISTA DE MATERNAL B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2863" y="0"/>
            <a:ext cx="6900863" cy="103584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Usuario</cp:lastModifiedBy>
  <cp:revision>1</cp:revision>
  <dcterms:created xsi:type="dcterms:W3CDTF">2017-07-09T14:47:10Z</dcterms:created>
  <dcterms:modified xsi:type="dcterms:W3CDTF">2017-07-09T14:47:18Z</dcterms:modified>
</cp:coreProperties>
</file>