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41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AE56-1768-43D5-BC30-06A7AEA77E5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B17EC-BDDF-48F7-97FE-2CD6A2150CEB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AE56-1768-43D5-BC30-06A7AEA77E5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B17EC-BDDF-48F7-97FE-2CD6A2150CEB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AE56-1768-43D5-BC30-06A7AEA77E5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B17EC-BDDF-48F7-97FE-2CD6A2150CEB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AE56-1768-43D5-BC30-06A7AEA77E5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B17EC-BDDF-48F7-97FE-2CD6A2150CEB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AE56-1768-43D5-BC30-06A7AEA77E5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B17EC-BDDF-48F7-97FE-2CD6A2150CEB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AE56-1768-43D5-BC30-06A7AEA77E5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B17EC-BDDF-48F7-97FE-2CD6A2150CEB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AE56-1768-43D5-BC30-06A7AEA77E5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B17EC-BDDF-48F7-97FE-2CD6A2150CEB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AE56-1768-43D5-BC30-06A7AEA77E5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B17EC-BDDF-48F7-97FE-2CD6A2150CEB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AE56-1768-43D5-BC30-06A7AEA77E5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B17EC-BDDF-48F7-97FE-2CD6A2150CEB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AE56-1768-43D5-BC30-06A7AEA77E5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B17EC-BDDF-48F7-97FE-2CD6A2150CEB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AAE56-1768-43D5-BC30-06A7AEA77E5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B17EC-BDDF-48F7-97FE-2CD6A2150CEB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AAE56-1768-43D5-BC30-06A7AEA77E5C}" type="datetimeFigureOut">
              <a:rPr lang="es-VE" smtClean="0"/>
              <a:t>09/07/2017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B17EC-BDDF-48F7-97FE-2CD6A2150CEB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CEI ISLA TESORO\colegio isla tsoro\Lista de utiles y uso diario,requisitos\LISTA DE MATERNAL C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900863" cy="107711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1</cp:revision>
  <dcterms:created xsi:type="dcterms:W3CDTF">2017-07-09T14:48:28Z</dcterms:created>
  <dcterms:modified xsi:type="dcterms:W3CDTF">2017-07-09T14:48:49Z</dcterms:modified>
</cp:coreProperties>
</file>