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41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9B913-3E03-4370-8679-F98F61429972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E9C30-4E8F-46F2-B40B-5BB6469705CA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CEI ISLA TESORO\colegio isla tsoro\Lista de utiles y uso diario,requisitos\LISTA DE PREESCOLAR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88163" cy="106187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2017-07-09T14:50:02Z</dcterms:created>
  <dcterms:modified xsi:type="dcterms:W3CDTF">2017-07-09T14:50:12Z</dcterms:modified>
</cp:coreProperties>
</file>