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45BC8-CB87-466D-BF3E-D2970B04344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66B0E-23E0-4098-9395-98924FA56A27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MATERNAL 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9538" y="0"/>
            <a:ext cx="6967538" cy="964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2017-07-09T14:30:48Z</dcterms:created>
  <dcterms:modified xsi:type="dcterms:W3CDTF">2017-07-09T14:44:54Z</dcterms:modified>
</cp:coreProperties>
</file>